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5211-1297-45A0-A55D-2E639C211BA8}" type="datetimeFigureOut">
              <a:rPr lang="pt-BR" smtClean="0"/>
              <a:t>27/12/2021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B143-1947-4184-A465-FAC3DE724E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117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5211-1297-45A0-A55D-2E639C211BA8}" type="datetimeFigureOut">
              <a:rPr lang="pt-BR" smtClean="0"/>
              <a:t>27/12/2021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B143-1947-4184-A465-FAC3DE724E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1855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5211-1297-45A0-A55D-2E639C211BA8}" type="datetimeFigureOut">
              <a:rPr lang="pt-BR" smtClean="0"/>
              <a:t>27/12/2021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B143-1947-4184-A465-FAC3DE724E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860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5211-1297-45A0-A55D-2E639C211BA8}" type="datetimeFigureOut">
              <a:rPr lang="pt-BR" smtClean="0"/>
              <a:t>27/12/2021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B143-1947-4184-A465-FAC3DE724E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4776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5211-1297-45A0-A55D-2E639C211BA8}" type="datetimeFigureOut">
              <a:rPr lang="pt-BR" smtClean="0"/>
              <a:t>27/12/2021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B143-1947-4184-A465-FAC3DE724E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9140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5211-1297-45A0-A55D-2E639C211BA8}" type="datetimeFigureOut">
              <a:rPr lang="pt-BR" smtClean="0"/>
              <a:t>27/12/2021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B143-1947-4184-A465-FAC3DE724E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5058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5211-1297-45A0-A55D-2E639C211BA8}" type="datetimeFigureOut">
              <a:rPr lang="pt-BR" smtClean="0"/>
              <a:t>27/12/2021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B143-1947-4184-A465-FAC3DE724E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398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5211-1297-45A0-A55D-2E639C211BA8}" type="datetimeFigureOut">
              <a:rPr lang="pt-BR" smtClean="0"/>
              <a:t>27/12/2021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B143-1947-4184-A465-FAC3DE724E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3272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5211-1297-45A0-A55D-2E639C211BA8}" type="datetimeFigureOut">
              <a:rPr lang="pt-BR" smtClean="0"/>
              <a:t>27/12/2021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B143-1947-4184-A465-FAC3DE724E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30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5211-1297-45A0-A55D-2E639C211BA8}" type="datetimeFigureOut">
              <a:rPr lang="pt-BR" smtClean="0"/>
              <a:t>27/12/2021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B143-1947-4184-A465-FAC3DE724E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7147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5211-1297-45A0-A55D-2E639C211BA8}" type="datetimeFigureOut">
              <a:rPr lang="pt-BR" smtClean="0"/>
              <a:t>27/12/2021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B143-1947-4184-A465-FAC3DE724E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103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45211-1297-45A0-A55D-2E639C211BA8}" type="datetimeFigureOut">
              <a:rPr lang="pt-BR" smtClean="0"/>
              <a:t>27/12/2021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CB143-1947-4184-A465-FAC3DE724E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707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-201265"/>
            <a:ext cx="7772400" cy="1470025"/>
          </a:xfrm>
        </p:spPr>
        <p:txBody>
          <a:bodyPr>
            <a:normAutofit/>
          </a:bodyPr>
          <a:lstStyle/>
          <a:p>
            <a:r>
              <a:rPr lang="pt-BR" sz="2400" dirty="0" smtClean="0"/>
              <a:t>1 -  Acessar a página principal da COREME</a:t>
            </a: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7488832" cy="561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4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63272" cy="1301006"/>
          </a:xfrm>
        </p:spPr>
        <p:txBody>
          <a:bodyPr>
            <a:normAutofit/>
          </a:bodyPr>
          <a:lstStyle/>
          <a:p>
            <a:r>
              <a:rPr lang="pt-BR" sz="2800" dirty="0" smtClean="0"/>
              <a:t>2 -  No menu vermelho clicar em Edital Família e Comunidade - 2022</a:t>
            </a:r>
            <a:endParaRPr lang="pt-BR" sz="28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3489"/>
            <a:ext cx="7272808" cy="5454607"/>
          </a:xfrm>
        </p:spPr>
      </p:pic>
    </p:spTree>
    <p:extLst>
      <p:ext uri="{BB962C8B-B14F-4D97-AF65-F5344CB8AC3E}">
        <p14:creationId xmlns:p14="http://schemas.microsoft.com/office/powerpoint/2010/main" val="2730554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dirty="0" smtClean="0"/>
              <a:t>3 -  Acessar o link para acesso à inscrição</a:t>
            </a:r>
            <a:endParaRPr lang="pt-BR" sz="28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61" y="1000863"/>
            <a:ext cx="7269963" cy="5452473"/>
          </a:xfrm>
        </p:spPr>
      </p:pic>
    </p:spTree>
    <p:extLst>
      <p:ext uri="{BB962C8B-B14F-4D97-AF65-F5344CB8AC3E}">
        <p14:creationId xmlns:p14="http://schemas.microsoft.com/office/powerpoint/2010/main" val="2521270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pt-BR" sz="2400" dirty="0" smtClean="0"/>
              <a:t>4 - À esquerda clicar em Lato Sensu e em seguida em Processos Seletivos</a:t>
            </a:r>
            <a:endParaRPr lang="pt-BR" sz="24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7344816" cy="5508613"/>
          </a:xfrm>
        </p:spPr>
      </p:pic>
    </p:spTree>
    <p:extLst>
      <p:ext uri="{BB962C8B-B14F-4D97-AF65-F5344CB8AC3E}">
        <p14:creationId xmlns:p14="http://schemas.microsoft.com/office/powerpoint/2010/main" val="3331754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162272"/>
            <a:ext cx="8229600" cy="1143000"/>
          </a:xfrm>
        </p:spPr>
        <p:txBody>
          <a:bodyPr>
            <a:normAutofit/>
          </a:bodyPr>
          <a:lstStyle/>
          <a:p>
            <a:r>
              <a:rPr lang="pt-BR" sz="2400" dirty="0" smtClean="0"/>
              <a:t>5 - Em seguida aparecerá a seguinte página</a:t>
            </a:r>
            <a:endParaRPr lang="pt-BR" sz="24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7515678" cy="5636760"/>
          </a:xfrm>
        </p:spPr>
      </p:pic>
    </p:spTree>
    <p:extLst>
      <p:ext uri="{BB962C8B-B14F-4D97-AF65-F5344CB8AC3E}">
        <p14:creationId xmlns:p14="http://schemas.microsoft.com/office/powerpoint/2010/main" val="1913131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412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6 - Clicar na seta verde à direita da data de inscrição no processo seletivo</a:t>
            </a:r>
            <a:endParaRPr lang="pt-BR" sz="24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19473"/>
            <a:ext cx="7560840" cy="5670631"/>
          </a:xfrm>
        </p:spPr>
      </p:pic>
    </p:spTree>
    <p:extLst>
      <p:ext uri="{BB962C8B-B14F-4D97-AF65-F5344CB8AC3E}">
        <p14:creationId xmlns:p14="http://schemas.microsoft.com/office/powerpoint/2010/main" val="353081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pt-BR" sz="2400" dirty="0" smtClean="0"/>
              <a:t>7 - Em seguida aparecerá esta tela - Clique na segunda opção -  “Clique aqui para inscrever-se”.</a:t>
            </a:r>
            <a:endParaRPr lang="pt-BR" sz="24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6"/>
            <a:ext cx="7293964" cy="5470474"/>
          </a:xfrm>
        </p:spPr>
      </p:pic>
    </p:spTree>
    <p:extLst>
      <p:ext uri="{BB962C8B-B14F-4D97-AF65-F5344CB8AC3E}">
        <p14:creationId xmlns:p14="http://schemas.microsoft.com/office/powerpoint/2010/main" val="3961135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1143000"/>
          </a:xfrm>
        </p:spPr>
        <p:txBody>
          <a:bodyPr>
            <a:noAutofit/>
          </a:bodyPr>
          <a:lstStyle/>
          <a:p>
            <a:r>
              <a:rPr lang="pt-BR" sz="2400" dirty="0" smtClean="0"/>
              <a:t>8 - Aparecerá a tela onde deve inserir os dados e documentos solicitados e clique em confirmar inscrição.</a:t>
            </a:r>
            <a:endParaRPr lang="pt-BR" sz="24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7515679" cy="5636760"/>
          </a:xfrm>
        </p:spPr>
      </p:pic>
    </p:spTree>
    <p:extLst>
      <p:ext uri="{BB962C8B-B14F-4D97-AF65-F5344CB8AC3E}">
        <p14:creationId xmlns:p14="http://schemas.microsoft.com/office/powerpoint/2010/main" val="33523326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105</Words>
  <Application>Microsoft Office PowerPoint</Application>
  <PresentationFormat>Apresentação na tela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1 -  Acessar a página principal da COREME</vt:lpstr>
      <vt:lpstr>2 -  No menu vermelho clicar em Edital Família e Comunidade - 2022</vt:lpstr>
      <vt:lpstr>3 -  Acessar o link para acesso à inscrição</vt:lpstr>
      <vt:lpstr>4 - À esquerda clicar em Lato Sensu e em seguida em Processos Seletivos</vt:lpstr>
      <vt:lpstr>5 - Em seguida aparecerá a seguinte página</vt:lpstr>
      <vt:lpstr>6 - Clicar na seta verde à direita da data de inscrição no processo seletivo</vt:lpstr>
      <vt:lpstr>7 - Em seguida aparecerá esta tela - Clique na segunda opção -  “Clique aqui para inscrever-se”.</vt:lpstr>
      <vt:lpstr>8 - Aparecerá a tela onde deve inserir os dados e documentos solicitados e clique em confirmar inscrição.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1 -  Acessar a página principal da COREME</dc:title>
  <dc:creator>usuario</dc:creator>
  <cp:lastModifiedBy>usuario</cp:lastModifiedBy>
  <cp:revision>7</cp:revision>
  <dcterms:created xsi:type="dcterms:W3CDTF">2021-12-27T17:50:17Z</dcterms:created>
  <dcterms:modified xsi:type="dcterms:W3CDTF">2021-12-27T18:18:25Z</dcterms:modified>
</cp:coreProperties>
</file>